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0_0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5145088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747775"/>
          </p15:clr>
        </p15:guide>
        <p15:guide id="2" pos="162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0E6C79-C879-CED2-4966-DC8D9EB31DAB}" name="Matheus M. C." initials="M" userId="Matheus M. C.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08" autoAdjust="0"/>
  </p:normalViewPr>
  <p:slideViewPr>
    <p:cSldViewPr snapToGrid="0">
      <p:cViewPr varScale="1">
        <p:scale>
          <a:sx n="62" d="100"/>
          <a:sy n="62" d="100"/>
        </p:scale>
        <p:origin x="1939" y="67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6A4EE2D-EBFB-4F2E-841C-BFF0E26D69C9}" authorId="{DD0E6C79-C879-CED2-4966-DC8D9EB31DAB}" created="2025-11-03T16:42:05.08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graphicFrameMk id="11" creationId="{00000000-0000-0000-0000-000000000000}"/>
    </ac:deMkLst>
    <p188:txBody>
      <a:bodyPr/>
      <a:lstStyle/>
      <a:p>
        <a:r>
          <a:rPr lang="pt-BR"/>
          <a:t>Recomendo ajustar a cor dessa figura para um zul já usado no banner. Colocar a cor de letra em preto e se possível aplicar Negrito também.</a:t>
        </a:r>
      </a:p>
    </p188:txBody>
  </p188:cm>
  <p188:cm id="{813EEEE5-5D7B-4D6A-B5F7-7722DA92A36C}" authorId="{DD0E6C79-C879-CED2-4966-DC8D9EB31DAB}" created="2025-11-03T16:44:19.28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24" creationId="{00000000-0000-0000-0000-000000000000}"/>
    </ac:deMkLst>
    <p188:txBody>
      <a:bodyPr/>
      <a:lstStyle/>
      <a:p>
        <a:r>
          <a:rPr lang="pt-BR"/>
          <a:t>Colocar as referencias em ABNT 2025 e ao lado o QR code. Para adicionar um QR code que tenha maior tempo de duração eu recomendo criar um documento no googledocs, copiar o link para o docs e gerar o QR code e depois permitir que qualquer pessoa com o link acesse o documento.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4751" y="685800"/>
            <a:ext cx="19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8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5367" y="1323689"/>
            <a:ext cx="4793700" cy="36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75362" y="5038444"/>
            <a:ext cx="4793700" cy="14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75362" y="1966444"/>
            <a:ext cx="4793700" cy="34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75362" y="5603956"/>
            <a:ext cx="4793700" cy="2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75362" y="3823733"/>
            <a:ext cx="4793700" cy="14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75362" y="791156"/>
            <a:ext cx="47937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75362" y="2048844"/>
            <a:ext cx="47937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75362" y="791156"/>
            <a:ext cx="47937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75362" y="2048844"/>
            <a:ext cx="22503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718701" y="2048844"/>
            <a:ext cx="22503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75362" y="791156"/>
            <a:ext cx="47937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75362" y="987733"/>
            <a:ext cx="1579800" cy="134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75362" y="2470400"/>
            <a:ext cx="1579800" cy="56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75814" y="800267"/>
            <a:ext cx="3582600" cy="72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572200" y="-222"/>
            <a:ext cx="25722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49370" y="2192311"/>
            <a:ext cx="2275800" cy="26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49370" y="4983244"/>
            <a:ext cx="2275800" cy="21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778955" y="1287244"/>
            <a:ext cx="2158800" cy="6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75362" y="7521022"/>
            <a:ext cx="3375000" cy="10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5362" y="791156"/>
            <a:ext cx="4793700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5362" y="2048844"/>
            <a:ext cx="4793700" cy="60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766591" y="8290163"/>
            <a:ext cx="3087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0" Type="http://schemas.microsoft.com/office/2018/10/relationships/comments" Target="../comments/modernComment_100_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72542" cy="857514"/>
          </a:xfrm>
          <a:prstGeom prst="rect">
            <a:avLst/>
          </a:prstGeom>
        </p:spPr>
      </p:pic>
    </p:spTree>
  </p:cSld>
  <p:clrMapOvr>
    <a:masterClrMapping/>
  </p:clrMapOvr>
  <p:extLst mod="1">
    <p:ext uri="{6950BFC3-D8DA-4A85-94F7-54DA5524770B}">
      <p188:commentRel xmlns="" xmlns:p188="http://schemas.microsoft.com/office/powerpoint/2018/8/main" r:id="rId10"/>
    </p:ext>
  </p:extLs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0</Words>
  <Application>Microsoft Office PowerPoint</Application>
  <PresentationFormat>Personalizar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Isadora</dc:creator>
  <cp:lastModifiedBy>Isadora</cp:lastModifiedBy>
  <cp:revision>15</cp:revision>
  <dcterms:modified xsi:type="dcterms:W3CDTF">2026-09-08T21:50:36Z</dcterms:modified>
</cp:coreProperties>
</file>